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sldIdLst>
    <p:sldId id="359" r:id="rId5"/>
    <p:sldId id="585" r:id="rId6"/>
    <p:sldId id="584" r:id="rId7"/>
    <p:sldId id="488" r:id="rId8"/>
    <p:sldId id="577" r:id="rId9"/>
    <p:sldId id="576" r:id="rId10"/>
    <p:sldId id="588" r:id="rId11"/>
    <p:sldId id="587" r:id="rId12"/>
    <p:sldId id="586" r:id="rId13"/>
    <p:sldId id="575" r:id="rId14"/>
    <p:sldId id="590" r:id="rId15"/>
    <p:sldId id="580" r:id="rId16"/>
    <p:sldId id="581" r:id="rId17"/>
    <p:sldId id="578" r:id="rId18"/>
    <p:sldId id="438" r:id="rId19"/>
  </p:sldIdLst>
  <p:sldSz cx="13004800" cy="9753600"/>
  <p:notesSz cx="6811963" cy="9942513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5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4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41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0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5" pos="8051">
          <p15:clr>
            <a:srgbClr val="A4A3A4"/>
          </p15:clr>
        </p15:guide>
        <p15:guide id="6" orient="horz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Uhlin" initials="L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1FF"/>
    <a:srgbClr val="000000"/>
    <a:srgbClr val="500000"/>
    <a:srgbClr val="9C6114"/>
    <a:srgbClr val="ADCAB8"/>
    <a:srgbClr val="9C610B"/>
    <a:srgbClr val="944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83469" autoAdjust="0"/>
  </p:normalViewPr>
  <p:slideViewPr>
    <p:cSldViewPr snapToGrid="0">
      <p:cViewPr varScale="1">
        <p:scale>
          <a:sx n="68" d="100"/>
          <a:sy n="68" d="100"/>
        </p:scale>
        <p:origin x="2526" y="78"/>
      </p:cViewPr>
      <p:guideLst>
        <p:guide pos="8051"/>
        <p:guide orient="horz"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6008"/>
    </p:cViewPr>
  </p:sorterViewPr>
  <p:notesViewPr>
    <p:cSldViewPr snapToGrid="0">
      <p:cViewPr varScale="1">
        <p:scale>
          <a:sx n="92" d="100"/>
          <a:sy n="92" d="100"/>
        </p:scale>
        <p:origin x="3750" y="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</p:spPr>
        <p:txBody>
          <a:bodyPr lIns="91595" tIns="45798" rIns="91595" bIns="4579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8263" y="4722694"/>
            <a:ext cx="4995439" cy="4474131"/>
          </a:xfrm>
          <a:prstGeom prst="rect">
            <a:avLst/>
          </a:prstGeom>
        </p:spPr>
        <p:txBody>
          <a:bodyPr lIns="91595" tIns="45798" rIns="91595" bIns="4579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2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773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lIns="91595" tIns="45798" rIns="91595" bIns="45798"/>
          <a:lstStyle/>
          <a:p>
            <a:fld id="{0830FCBA-3A4B-45BD-894B-8D48848565B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649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18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lIns="91595" tIns="45798" rIns="91595" bIns="45798"/>
          <a:lstStyle/>
          <a:p>
            <a:fld id="{928D9668-9070-5648-B809-C5CE89B65A9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648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lIns="91595" tIns="45798" rIns="91595" bIns="45798"/>
          <a:lstStyle/>
          <a:p>
            <a:fld id="{928D9668-9070-5648-B809-C5CE89B65A9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86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lIns="91595" tIns="45798" rIns="91595" bIns="45798"/>
          <a:lstStyle/>
          <a:p>
            <a:fld id="{0830FCBA-3A4B-45BD-894B-8D48848565B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18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67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303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80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2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15954" rtl="0">
              <a:lnSpc>
                <a:spcPct val="100000"/>
              </a:lnSpc>
              <a:defRPr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lIns="91595" tIns="45798" rIns="91595" bIns="45798"/>
          <a:lstStyle/>
          <a:p>
            <a:fld id="{0830FCBA-3A4B-45BD-894B-8D48848565B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58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58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38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161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51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0" y="207613"/>
            <a:ext cx="12447725" cy="933579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70" y="671534"/>
            <a:ext cx="7273677" cy="1872000"/>
          </a:xfrm>
          <a:prstGeom prst="rect">
            <a:avLst/>
          </a:prstGeom>
        </p:spPr>
      </p:pic>
      <p:sp>
        <p:nvSpPr>
          <p:cNvPr id="6" name="Shape 124"/>
          <p:cNvSpPr>
            <a:spLocks noGrp="1"/>
          </p:cNvSpPr>
          <p:nvPr>
            <p:ph type="title" hasCustomPrompt="1"/>
          </p:nvPr>
        </p:nvSpPr>
        <p:spPr>
          <a:xfrm>
            <a:off x="2149500" y="799582"/>
            <a:ext cx="4813301" cy="779294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80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Add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1915820" y="1582952"/>
            <a:ext cx="513122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6" y="964975"/>
            <a:ext cx="948899" cy="1266889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2150313" y="1938703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7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1" hasCustomPrompt="1"/>
          </p:nvPr>
        </p:nvSpPr>
        <p:spPr>
          <a:xfrm>
            <a:off x="219074" y="219075"/>
            <a:ext cx="12561889" cy="9312275"/>
          </a:xfrm>
          <a:solidFill>
            <a:schemeClr val="accent5"/>
          </a:solidFill>
        </p:spPr>
        <p:txBody>
          <a:bodyPr vert="horz"/>
          <a:lstStyle>
            <a:lvl1pPr marL="252000" marR="0" indent="-252000" algn="l" defTabSz="584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baseline="0"/>
            </a:lvl1pPr>
          </a:lstStyle>
          <a:p>
            <a:r>
              <a:rPr lang="sv-SE" dirty="0"/>
              <a:t>Drag an image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background</a:t>
            </a:r>
            <a:r>
              <a:rPr lang="sv-SE" dirty="0"/>
              <a:t> image</a:t>
            </a:r>
          </a:p>
        </p:txBody>
      </p:sp>
      <p:sp>
        <p:nvSpPr>
          <p:cNvPr id="9" name="Shape 202"/>
          <p:cNvSpPr/>
          <p:nvPr userDrawn="1"/>
        </p:nvSpPr>
        <p:spPr>
          <a:xfrm>
            <a:off x="1270001" y="4819780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7" tIns="50797" rIns="50797" bIns="50797">
            <a:noAutofit/>
          </a:bodyPr>
          <a:lstStyle/>
          <a:p>
            <a:pPr>
              <a:defRPr sz="3200"/>
            </a:pPr>
            <a:r>
              <a:rPr sz="4000" dirty="0"/>
              <a:t> 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270800" y="1310626"/>
            <a:ext cx="10465200" cy="3761510"/>
          </a:xfrm>
        </p:spPr>
        <p:txBody>
          <a:bodyPr vert="horz" bIns="50400" anchor="b">
            <a:noAutofit/>
          </a:bodyPr>
          <a:lstStyle>
            <a:lvl1pPr algn="ctr">
              <a:lnSpc>
                <a:spcPts val="12500"/>
              </a:lnSpc>
              <a:defRPr sz="119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70001" y="5247293"/>
            <a:ext cx="10466388" cy="2549525"/>
          </a:xfrm>
        </p:spPr>
        <p:txBody>
          <a:bodyPr vert="horz">
            <a:no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FFFFFF"/>
                </a:solidFill>
                <a:latin typeface="Times New Roman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40448238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409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FCA923-F255-9E4A-9CFD-A076E6705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05994A-94EB-FD42-BAF7-FF4FA1542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3380400"/>
            <a:ext cx="9359900" cy="5835600"/>
          </a:xfrm>
        </p:spPr>
        <p:txBody>
          <a:bodyPr>
            <a:noAutofit/>
          </a:bodyPr>
          <a:lstStyle>
            <a:lvl2pPr marL="504000" indent="-252000">
              <a:buFont typeface="Systemtypsnitt"/>
              <a:buChar char="-"/>
              <a:defRPr/>
            </a:lvl2pPr>
          </a:lstStyle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49912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F99E9F6-0CAE-D447-9DED-DA17ED617A0F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FCA923-F255-9E4A-9CFD-A076E6705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05994A-94EB-FD42-BAF7-FF4FA1542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3380400"/>
            <a:ext cx="9359900" cy="5835600"/>
          </a:xfrm>
        </p:spPr>
        <p:txBody>
          <a:bodyPr>
            <a:noAutofit/>
          </a:bodyPr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accent6"/>
              </a:buClr>
              <a:buFont typeface="Systemtypsnitt"/>
              <a:buChar char="-"/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18212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800000" y="540000"/>
            <a:ext cx="9360000" cy="18000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space is </a:t>
            </a:r>
            <a:r>
              <a:rPr lang="sv-SE" dirty="0" err="1"/>
              <a:t>needed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37B26A-6295-5841-9E36-D7A43D9827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0" y="2340001"/>
            <a:ext cx="9360000" cy="61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85DF9B2-6ACA-804D-88B7-A81BC4DABA6F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800000" y="540000"/>
            <a:ext cx="9360000" cy="18000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space is </a:t>
            </a:r>
            <a:r>
              <a:rPr lang="sv-SE" dirty="0" err="1"/>
              <a:t>needed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37B26A-6295-5841-9E36-D7A43D9827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0" y="2340001"/>
            <a:ext cx="9360000" cy="612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7182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even mor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990000" y="219075"/>
            <a:ext cx="10980000" cy="15336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/>
              <a:t>For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space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37B26A-6295-5841-9E36-D7A43D9827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000" y="1752674"/>
            <a:ext cx="10980000" cy="7778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31049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even more spac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B94C7DC-5436-234D-AB69-DF338454C981}"/>
              </a:ext>
            </a:extLst>
          </p:cNvPr>
          <p:cNvSpPr/>
          <p:nvPr userDrawn="1"/>
        </p:nvSpPr>
        <p:spPr>
          <a:xfrm>
            <a:off x="219075" y="220662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990000" y="219075"/>
            <a:ext cx="10980000" cy="15336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/>
              <a:t>For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space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37B26A-6295-5841-9E36-D7A43D9827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000" y="1752674"/>
            <a:ext cx="10980000" cy="7778675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8121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219074" y="219075"/>
            <a:ext cx="12561889" cy="9312276"/>
          </a:xfrm>
        </p:spPr>
        <p:txBody>
          <a:bodyPr vert="horz"/>
          <a:lstStyle/>
          <a:p>
            <a:r>
              <a:rPr lang="sv-SE" dirty="0" err="1"/>
              <a:t>Add</a:t>
            </a:r>
            <a:r>
              <a:rPr lang="sv-SE" dirty="0"/>
              <a:t> an image by </a:t>
            </a:r>
            <a:r>
              <a:rPr lang="sv-SE" dirty="0" err="1"/>
              <a:t>dragging</a:t>
            </a:r>
            <a:r>
              <a:rPr lang="sv-SE" dirty="0"/>
              <a:t> an image </a:t>
            </a:r>
            <a:r>
              <a:rPr lang="sv-SE" dirty="0" err="1"/>
              <a:t>here</a:t>
            </a:r>
            <a:r>
              <a:rPr lang="sv-SE" dirty="0"/>
              <a:t> or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in the </a:t>
            </a:r>
            <a:r>
              <a:rPr lang="sv-SE" dirty="0" err="1"/>
              <a:t>middle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37313" y="6887125"/>
            <a:ext cx="6567487" cy="1858413"/>
          </a:xfrm>
          <a:solidFill>
            <a:schemeClr val="bg1"/>
          </a:solidFill>
        </p:spPr>
        <p:txBody>
          <a:bodyPr vert="horz" lIns="719963" tIns="612000" rIns="539972" bIns="75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44477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2pPr>
            <a:lvl3pPr marL="888955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3pPr>
            <a:lvl4pPr marL="1333432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4pPr>
            <a:lvl5pPr marL="1777909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81464354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219074" y="219075"/>
            <a:ext cx="12561889" cy="9312276"/>
          </a:xfrm>
        </p:spPr>
        <p:txBody>
          <a:bodyPr vert="horz"/>
          <a:lstStyle>
            <a:lvl1pPr marL="252000" marR="0" indent="-252000" algn="l" defTabSz="58417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sv-SE" dirty="0" err="1"/>
              <a:t>Add</a:t>
            </a:r>
            <a:r>
              <a:rPr lang="sv-SE" dirty="0"/>
              <a:t> an image by </a:t>
            </a:r>
            <a:r>
              <a:rPr lang="sv-SE" dirty="0" err="1"/>
              <a:t>dragging</a:t>
            </a:r>
            <a:r>
              <a:rPr lang="sv-SE" dirty="0"/>
              <a:t> an image </a:t>
            </a:r>
            <a:r>
              <a:rPr lang="sv-SE" dirty="0" err="1"/>
              <a:t>here</a:t>
            </a:r>
            <a:r>
              <a:rPr lang="sv-SE" dirty="0"/>
              <a:t> or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in the </a:t>
            </a:r>
            <a:r>
              <a:rPr lang="sv-SE" dirty="0" err="1"/>
              <a:t>middle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8394699" y="6887125"/>
            <a:ext cx="4610101" cy="1858413"/>
          </a:xfrm>
          <a:solidFill>
            <a:schemeClr val="bg1"/>
          </a:solidFill>
        </p:spPr>
        <p:txBody>
          <a:bodyPr vert="horz" wrap="square" lIns="719963" tIns="612000" rIns="539972" bIns="75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44477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2pPr>
            <a:lvl3pPr marL="888955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3pPr>
            <a:lvl4pPr marL="1333432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4pPr>
            <a:lvl5pPr marL="1777909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0410389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409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owerful 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FAFABD7-DBA0-E646-A55A-C9D4C5A243F5}"/>
              </a:ext>
            </a:extLst>
          </p:cNvPr>
          <p:cNvSpPr/>
          <p:nvPr userDrawn="1"/>
        </p:nvSpPr>
        <p:spPr>
          <a:xfrm>
            <a:off x="219075" y="220662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 hasCustomPrompt="1"/>
          </p:nvPr>
        </p:nvSpPr>
        <p:spPr>
          <a:xfrm>
            <a:off x="579600" y="3903425"/>
            <a:ext cx="11844000" cy="840849"/>
          </a:xfrm>
        </p:spPr>
        <p:txBody>
          <a:bodyPr vert="horz" lIns="50400" bIns="5040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7677886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135626" y="123307"/>
            <a:ext cx="4648315" cy="293799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alpha val="76000"/>
                </a:schemeClr>
              </a:gs>
              <a:gs pos="50000">
                <a:schemeClr val="bg1">
                  <a:alpha val="0"/>
                </a:scheme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29" y="502489"/>
            <a:ext cx="948900" cy="126688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15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Add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047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4405313" y="219075"/>
            <a:ext cx="4187825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1" hasCustomPrompt="1"/>
          </p:nvPr>
        </p:nvSpPr>
        <p:spPr>
          <a:xfrm>
            <a:off x="219076" y="219075"/>
            <a:ext cx="4186238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8593137" y="219075"/>
            <a:ext cx="4187825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4405313" y="4876800"/>
            <a:ext cx="4187825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6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219076" y="4876800"/>
            <a:ext cx="4186238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7" name="Platshållare för bild 3"/>
          <p:cNvSpPr>
            <a:spLocks noGrp="1"/>
          </p:cNvSpPr>
          <p:nvPr>
            <p:ph type="pic" sz="quarter" idx="15" hasCustomPrompt="1"/>
          </p:nvPr>
        </p:nvSpPr>
        <p:spPr>
          <a:xfrm>
            <a:off x="8593137" y="4876800"/>
            <a:ext cx="4187825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31751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4405313" y="219075"/>
            <a:ext cx="4187825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0" name="Platshållare för bild 3"/>
          <p:cNvSpPr>
            <a:spLocks noGrp="1"/>
          </p:cNvSpPr>
          <p:nvPr>
            <p:ph type="pic" sz="quarter" idx="11" hasCustomPrompt="1"/>
          </p:nvPr>
        </p:nvSpPr>
        <p:spPr>
          <a:xfrm>
            <a:off x="219076" y="219075"/>
            <a:ext cx="4186238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1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8593137" y="219075"/>
            <a:ext cx="4187825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2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219076" y="4876800"/>
            <a:ext cx="4186238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3" name="Platshållare för bild 3"/>
          <p:cNvSpPr>
            <a:spLocks noGrp="1"/>
          </p:cNvSpPr>
          <p:nvPr>
            <p:ph type="pic" sz="quarter" idx="15" hasCustomPrompt="1"/>
          </p:nvPr>
        </p:nvSpPr>
        <p:spPr>
          <a:xfrm>
            <a:off x="8593137" y="4876800"/>
            <a:ext cx="4187825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4" name="Rektangel 33"/>
          <p:cNvSpPr/>
          <p:nvPr userDrawn="1"/>
        </p:nvSpPr>
        <p:spPr>
          <a:xfrm>
            <a:off x="4405312" y="4876800"/>
            <a:ext cx="4192585" cy="465455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408487" y="6020375"/>
            <a:ext cx="4186238" cy="1533747"/>
          </a:xfrm>
        </p:spPr>
        <p:txBody>
          <a:bodyPr lIns="612000" rIns="61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100" kern="1200" baseline="0">
                <a:solidFill>
                  <a:schemeClr val="bg1"/>
                </a:solidFill>
                <a:latin typeface="Times New Roman" charset="0"/>
              </a:defRPr>
            </a:lvl1pPr>
            <a:lvl2pPr indent="0">
              <a:lnSpc>
                <a:spcPct val="100000"/>
              </a:lnSpc>
              <a:defRPr sz="3100" kern="1200" baseline="0">
                <a:latin typeface="Times New Roman" charset="0"/>
              </a:defRPr>
            </a:lvl2pPr>
            <a:lvl3pPr indent="0">
              <a:lnSpc>
                <a:spcPct val="100000"/>
              </a:lnSpc>
              <a:defRPr sz="3100" kern="1200" baseline="0">
                <a:latin typeface="Times New Roman" charset="0"/>
              </a:defRPr>
            </a:lvl3pPr>
            <a:lvl4pPr indent="0">
              <a:lnSpc>
                <a:spcPct val="100000"/>
              </a:lnSpc>
              <a:defRPr sz="3100" kern="1200" baseline="0">
                <a:latin typeface="Times New Roman" charset="0"/>
              </a:defRPr>
            </a:lvl4pPr>
            <a:lvl5pPr indent="0">
              <a:lnSpc>
                <a:spcPct val="100000"/>
              </a:lnSpc>
              <a:defRPr sz="3100" kern="1200" baseline="0">
                <a:latin typeface="Times New Roman" charset="0"/>
              </a:defRPr>
            </a:lvl5pPr>
          </a:lstStyle>
          <a:p>
            <a:pPr lvl="0"/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template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text in a collage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4405313" y="219075"/>
            <a:ext cx="4187825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0" name="Platshållare för bild 3"/>
          <p:cNvSpPr>
            <a:spLocks noGrp="1"/>
          </p:cNvSpPr>
          <p:nvPr>
            <p:ph type="pic" sz="quarter" idx="11" hasCustomPrompt="1"/>
          </p:nvPr>
        </p:nvSpPr>
        <p:spPr>
          <a:xfrm>
            <a:off x="219076" y="219075"/>
            <a:ext cx="4186238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1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8593137" y="219075"/>
            <a:ext cx="4187825" cy="4657725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2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219076" y="4876800"/>
            <a:ext cx="4186238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3" name="Platshållare för bild 3"/>
          <p:cNvSpPr>
            <a:spLocks noGrp="1"/>
          </p:cNvSpPr>
          <p:nvPr>
            <p:ph type="pic" sz="quarter" idx="15" hasCustomPrompt="1"/>
          </p:nvPr>
        </p:nvSpPr>
        <p:spPr>
          <a:xfrm>
            <a:off x="8593137" y="4876800"/>
            <a:ext cx="4187825" cy="4654550"/>
          </a:xfrm>
        </p:spPr>
        <p:txBody>
          <a:bodyPr vert="horz"/>
          <a:lstStyle/>
          <a:p>
            <a:r>
              <a:rPr lang="sv-SE" dirty="0"/>
              <a:t>Image</a:t>
            </a:r>
          </a:p>
        </p:txBody>
      </p:sp>
      <p:sp>
        <p:nvSpPr>
          <p:cNvPr id="34" name="Rektangel 33"/>
          <p:cNvSpPr/>
          <p:nvPr userDrawn="1"/>
        </p:nvSpPr>
        <p:spPr>
          <a:xfrm>
            <a:off x="4405312" y="4876800"/>
            <a:ext cx="4192585" cy="465455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408487" y="6020375"/>
            <a:ext cx="4186238" cy="1533747"/>
          </a:xfrm>
        </p:spPr>
        <p:txBody>
          <a:bodyPr lIns="612000" rIns="61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100" kern="1200" baseline="0">
                <a:solidFill>
                  <a:schemeClr val="bg1"/>
                </a:solidFill>
                <a:latin typeface="Times New Roman" charset="0"/>
              </a:defRPr>
            </a:lvl1pPr>
            <a:lvl2pPr indent="0">
              <a:lnSpc>
                <a:spcPct val="100000"/>
              </a:lnSpc>
              <a:defRPr sz="3100" kern="1200" baseline="0">
                <a:latin typeface="Times New Roman" charset="0"/>
              </a:defRPr>
            </a:lvl2pPr>
            <a:lvl3pPr indent="0">
              <a:lnSpc>
                <a:spcPct val="100000"/>
              </a:lnSpc>
              <a:defRPr sz="3100" kern="1200" baseline="0">
                <a:latin typeface="Times New Roman" charset="0"/>
              </a:defRPr>
            </a:lvl3pPr>
            <a:lvl4pPr indent="0">
              <a:lnSpc>
                <a:spcPct val="100000"/>
              </a:lnSpc>
              <a:defRPr sz="3100" kern="1200" baseline="0">
                <a:latin typeface="Times New Roman" charset="0"/>
              </a:defRPr>
            </a:lvl4pPr>
            <a:lvl5pPr indent="0">
              <a:lnSpc>
                <a:spcPct val="100000"/>
              </a:lnSpc>
              <a:defRPr sz="3100" kern="1200" baseline="0">
                <a:latin typeface="Times New Roman" charset="0"/>
              </a:defRPr>
            </a:lvl5pPr>
          </a:lstStyle>
          <a:p>
            <a:pPr lvl="0"/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template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text in a collage</a:t>
            </a:r>
          </a:p>
        </p:txBody>
      </p:sp>
    </p:spTree>
    <p:extLst>
      <p:ext uri="{BB962C8B-B14F-4D97-AF65-F5344CB8AC3E}">
        <p14:creationId xmlns:p14="http://schemas.microsoft.com/office/powerpoint/2010/main" val="11536054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9429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17"/>
          <p:cNvCxnSpPr>
            <a:cxnSpLocks noChangeShapeType="1"/>
          </p:cNvCxnSpPr>
          <p:nvPr userDrawn="1"/>
        </p:nvCxnSpPr>
        <p:spPr bwMode="auto">
          <a:xfrm>
            <a:off x="1075707" y="2136783"/>
            <a:ext cx="108465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Klicka här för att ändra format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0009" y="2635932"/>
            <a:ext cx="10962312" cy="5080540"/>
          </a:xfrm>
        </p:spPr>
        <p:txBody>
          <a:bodyPr/>
          <a:lstStyle>
            <a:lvl1pPr>
              <a:spcAft>
                <a:spcPts val="0"/>
              </a:spcAft>
              <a:defRPr sz="3137"/>
            </a:lvl1pPr>
            <a:lvl2pPr>
              <a:spcAft>
                <a:spcPts val="0"/>
              </a:spcAft>
              <a:buClr>
                <a:schemeClr val="tx2"/>
              </a:buClr>
              <a:defRPr sz="3137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1903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sp>
        <p:nvSpPr>
          <p:cNvPr id="11" name="Rektangel 2"/>
          <p:cNvSpPr/>
          <p:nvPr userDrawn="1"/>
        </p:nvSpPr>
        <p:spPr>
          <a:xfrm>
            <a:off x="135626" y="123307"/>
            <a:ext cx="4648315" cy="293799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alpha val="76000"/>
                </a:schemeClr>
              </a:gs>
              <a:gs pos="50000">
                <a:schemeClr val="bg1">
                  <a:alpha val="0"/>
                </a:scheme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29" y="502489"/>
            <a:ext cx="948900" cy="1266889"/>
          </a:xfrm>
          <a:prstGeom prst="rect">
            <a:avLst/>
          </a:prstGeom>
        </p:spPr>
      </p:pic>
      <p:sp>
        <p:nvSpPr>
          <p:cNvPr id="15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28160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slide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for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longer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headline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84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image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6" cy="9320761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Add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4180546-6FE8-2A4F-8320-3DFBF64806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29" y="502489"/>
            <a:ext cx="948900" cy="12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23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image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6" cy="932076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28160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defRPr sz="4800" b="0" i="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slide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for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longer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headline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B6BBE48-5393-B247-859E-648DC4BAC5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29" y="502489"/>
            <a:ext cx="948900" cy="12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91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niversitetshuset_ginko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"/>
          <a:stretch/>
        </p:blipFill>
        <p:spPr>
          <a:xfrm>
            <a:off x="220512" y="217449"/>
            <a:ext cx="12564076" cy="934748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Add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12" name="Bildobjekt 11" descr="Dubbellogotyp-LU350-ENG-neg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609"/>
          <a:stretch/>
        </p:blipFill>
        <p:spPr>
          <a:xfrm>
            <a:off x="624529" y="417261"/>
            <a:ext cx="1011231" cy="137553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84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niversitetshuset_ginko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"/>
          <a:stretch/>
        </p:blipFill>
        <p:spPr>
          <a:xfrm>
            <a:off x="220512" y="217449"/>
            <a:ext cx="12564076" cy="9347480"/>
          </a:xfrm>
          <a:prstGeom prst="rect">
            <a:avLst/>
          </a:prstGeom>
        </p:spPr>
      </p:pic>
      <p:pic>
        <p:nvPicPr>
          <p:cNvPr id="12" name="Bildobjekt 11" descr="Dubbellogotyp-LU350-ENG-ne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04"/>
          <a:stretch/>
        </p:blipFill>
        <p:spPr>
          <a:xfrm>
            <a:off x="624529" y="417261"/>
            <a:ext cx="1051871" cy="1375532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281602"/>
            <a:ext cx="6562831" cy="1405283"/>
          </a:xfrm>
          <a:prstGeom prst="rect">
            <a:avLst/>
          </a:prstGeom>
        </p:spPr>
        <p:txBody>
          <a:bodyPr wrap="square" bIns="50400" anchor="t" anchorCtr="0">
            <a:noAutofit/>
          </a:bodyPr>
          <a:lstStyle>
            <a:lvl1pPr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slide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for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longer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headline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Rak 12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948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7609©Ruona 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7" cy="9320761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Add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D0FCC28-6227-3F48-965E-07AD913B34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29" y="502489"/>
            <a:ext cx="948900" cy="12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74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7609©Ruona 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7" cy="9320761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281602"/>
            <a:ext cx="6562831" cy="1405283"/>
          </a:xfrm>
          <a:prstGeom prst="rect">
            <a:avLst/>
          </a:prstGeom>
        </p:spPr>
        <p:txBody>
          <a:bodyPr wrap="square" bIns="50400" anchor="t" anchorCtr="0">
            <a:noAutofit/>
          </a:bodyPr>
          <a:lstStyle>
            <a:lvl1pPr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Title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slide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for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longer</a:t>
            </a:r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 </a:t>
            </a:r>
            <a:r>
              <a:rPr lang="sv-SE" sz="4400" dirty="0" err="1">
                <a:solidFill>
                  <a:srgbClr val="9C610B"/>
                </a:solidFill>
                <a:latin typeface="Times New Roman"/>
                <a:cs typeface="Times New Roman"/>
              </a:rPr>
              <a:t>headline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subtitle</a:t>
            </a:r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9A86FFF-6F0F-4D45-A4CD-409D6D39A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29" y="502489"/>
            <a:ext cx="948900" cy="12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67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7" tIns="50797" rIns="50797" bIns="360000" anchor="b" anchorCtr="0">
            <a:noAutofit/>
          </a:bodyPr>
          <a:lstStyle/>
          <a:p>
            <a:r>
              <a:rPr lang="sv-SE" dirty="0" err="1"/>
              <a:t>Headline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800000" y="3380400"/>
            <a:ext cx="9360000" cy="583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7" tIns="50797" rIns="50797" bIns="50797" anchor="t">
            <a:normAutofit/>
          </a:bodyPr>
          <a:lstStyle/>
          <a:p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one</a:t>
            </a:r>
            <a:endParaRPr lang="sv-SE" dirty="0"/>
          </a:p>
          <a:p>
            <a:pPr lvl="1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/>
              <a:t>Text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2" r:id="rId3"/>
    <p:sldLayoutId id="2147483680" r:id="rId4"/>
    <p:sldLayoutId id="2147483681" r:id="rId5"/>
    <p:sldLayoutId id="2147483675" r:id="rId6"/>
    <p:sldLayoutId id="2147483676" r:id="rId7"/>
    <p:sldLayoutId id="2147483677" r:id="rId8"/>
    <p:sldLayoutId id="2147483678" r:id="rId9"/>
    <p:sldLayoutId id="2147483671" r:id="rId10"/>
    <p:sldLayoutId id="2147483684" r:id="rId11"/>
    <p:sldLayoutId id="2147483685" r:id="rId12"/>
    <p:sldLayoutId id="2147483683" r:id="rId13"/>
    <p:sldLayoutId id="2147483686" r:id="rId14"/>
    <p:sldLayoutId id="2147483687" r:id="rId15"/>
    <p:sldLayoutId id="2147483688" r:id="rId16"/>
    <p:sldLayoutId id="2147483666" r:id="rId17"/>
    <p:sldLayoutId id="2147483669" r:id="rId18"/>
    <p:sldLayoutId id="2147483689" r:id="rId19"/>
    <p:sldLayoutId id="2147483663" r:id="rId20"/>
    <p:sldLayoutId id="2147483682" r:id="rId21"/>
    <p:sldLayoutId id="2147483690" r:id="rId22"/>
    <p:sldLayoutId id="2147483667" r:id="rId23"/>
    <p:sldLayoutId id="2147483691" r:id="rId24"/>
  </p:sldLayoutIdLst>
  <p:transition spd="med"/>
  <p:hf sldNum="0" hdr="0" ftr="0" dt="0"/>
  <p:txStyles>
    <p:titleStyle>
      <a:lvl1pPr marL="0" marR="0" indent="0" algn="l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Times New Roman"/>
          <a:ea typeface="+mn-ea"/>
          <a:cs typeface="Times New Roman"/>
          <a:sym typeface="Helvetica Light"/>
        </a:defRPr>
      </a:lvl1pPr>
      <a:lvl2pPr marL="0" marR="0" indent="22858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52000" marR="0" indent="-252000" algn="l" defTabSz="58417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1pPr>
      <a:lvl2pPr marL="504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Systemtypsnitt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2pPr>
      <a:lvl3pPr marL="756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Systemtypsnitt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3pPr>
      <a:lvl4pPr marL="1008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Systemtypsnitt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4pPr>
      <a:lvl5pPr marL="1260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Systemtypsnitt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5pPr>
      <a:lvl6pPr marL="2666864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341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819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296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04" userDrawn="1">
          <p15:clr>
            <a:srgbClr val="F26B43"/>
          </p15:clr>
        </p15:guide>
        <p15:guide id="2" pos="2776" userDrawn="1">
          <p15:clr>
            <a:srgbClr val="F26B43"/>
          </p15:clr>
        </p15:guide>
        <p15:guide id="3" orient="horz" pos="138" userDrawn="1">
          <p15:clr>
            <a:srgbClr val="F26B43"/>
          </p15:clr>
        </p15:guide>
        <p15:guide id="4" pos="138" userDrawn="1">
          <p15:clr>
            <a:srgbClr val="F26B43"/>
          </p15:clr>
        </p15:guide>
        <p15:guide id="5" pos="8052" userDrawn="1">
          <p15:clr>
            <a:srgbClr val="F26B43"/>
          </p15:clr>
        </p15:guide>
        <p15:guide id="6" orient="horz" pos="3072" userDrawn="1">
          <p15:clr>
            <a:srgbClr val="F26B43"/>
          </p15:clr>
        </p15:guide>
        <p15:guide id="7" pos="5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landsstudier.lu.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science.lu.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naturvetenskap.lu.se/utbildning/internationella-mojligheter/utbytesstudier" TargetMode="External"/><Relationship Id="rId4" Type="http://schemas.openxmlformats.org/officeDocument/2006/relationships/hyperlink" Target="mailto:yvonne.persson@cec.lu.s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.se/utbyteU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2742" y="769678"/>
            <a:ext cx="5370370" cy="717738"/>
          </a:xfrm>
        </p:spPr>
        <p:txBody>
          <a:bodyPr/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UTBYTESSTUDIER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190177" y="1643867"/>
            <a:ext cx="4635500" cy="809634"/>
          </a:xfrm>
        </p:spPr>
        <p:txBody>
          <a:bodyPr>
            <a:noAutofit/>
          </a:bodyPr>
          <a:lstStyle/>
          <a:p>
            <a:r>
              <a:rPr lang="sv-SE" sz="2000" b="0" dirty="0" smtClean="0"/>
              <a:t>Naturvetenskaplig fakultet</a:t>
            </a: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3233481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EDA51-57F1-5443-839D-3A8B58E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88" y="1081450"/>
            <a:ext cx="9360000" cy="1098121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NÄR SKA JAG ANSÖKA?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E1D73-6679-914F-80BF-D382A1029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8" y="2609885"/>
            <a:ext cx="9528978" cy="545641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Erasmus+: 1–15 Oktober  </a:t>
            </a:r>
            <a:endParaRPr lang="sv-SE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006" lvl="1" indent="0">
              <a:buNone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(för </a:t>
            </a:r>
            <a:r>
              <a:rPr lang="sv-S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utbye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vårterminen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2021)</a:t>
            </a:r>
          </a:p>
          <a:p>
            <a:pPr marL="192006" lvl="1" indent="0">
              <a:buNone/>
            </a:pPr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University of California 15 oktober – 1 november</a:t>
            </a:r>
          </a:p>
          <a:p>
            <a:pPr marL="252000" lvl="1" indent="0">
              <a:buClrTx/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(för utbyte under hela läsåret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2021/2022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separat ansökan!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006" lvl="1" indent="0"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Huvudansökan: 15 oktober – 2 november </a:t>
            </a:r>
          </a:p>
          <a:p>
            <a:pPr marL="252000" lvl="1" indent="0">
              <a:buClrTx/>
              <a:buNone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(för utbyteunder läsåret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2021/2022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2000" lvl="1" indent="0">
              <a:buClrTx/>
              <a:buNone/>
            </a:pPr>
            <a:endParaRPr lang="sv-S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sv-SE" sz="2800" smtClean="0">
                <a:latin typeface="Calibri" panose="020F0502020204030204" pitchFamily="34" charset="0"/>
                <a:cs typeface="Calibri" panose="020F0502020204030204" pitchFamily="34" charset="0"/>
              </a:rPr>
              <a:t>Andra chansen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”: 1 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ebruari 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lvl="1" indent="0">
              <a:buClrTx/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(för utbyteunder läsåret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2021/2022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2000" lvl="1" indent="0">
              <a:buClrTx/>
              <a:buNone/>
            </a:pPr>
            <a:endParaRPr lang="sv-S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lvl="1" indent="0">
              <a:buClrTx/>
              <a:buNone/>
            </a:pPr>
            <a:endParaRPr lang="sv-S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ANSÖKAN OCH INFORMATION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990000" y="1752675"/>
            <a:ext cx="10980000" cy="1806451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90000" y="2022104"/>
            <a:ext cx="10447033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tabLst>
                <a:tab pos="5198549" algn="l"/>
              </a:tabLst>
              <a:defRPr/>
            </a:pP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All information </a:t>
            </a:r>
            <a:r>
              <a:rPr lang="sv-S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angående utbytesstudier och länk till ansökan:</a:t>
            </a:r>
            <a:endParaRPr lang="sv-S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tabLst>
                <a:tab pos="5198549" algn="l"/>
              </a:tabLst>
              <a:defRPr/>
            </a:pP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www.naturvetenskap.lu.se/utbildning/internationella-mojligheter/utbytesstudier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0" y="3828555"/>
            <a:ext cx="10980000" cy="55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1996" y="1080968"/>
            <a:ext cx="9360000" cy="1057025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STEP BY STEP…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1996" y="2297935"/>
            <a:ext cx="10818573" cy="6940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Leta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efter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universitet och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deras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kursutbud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försäkra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dig om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förstår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heltidsstudier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Sök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online @ LU</a:t>
            </a:r>
          </a:p>
          <a:p>
            <a:pPr>
              <a:buClrTx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Vänta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nominering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(2–4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veckor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Tx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Tacka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NEJ till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erbjudande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inom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deadline</a:t>
            </a:r>
          </a:p>
          <a:p>
            <a:pPr>
              <a:buClrTx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Ansök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värduniversitetet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(du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kommer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få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information om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när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detta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göras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Tx/>
            </a:pPr>
            <a:r>
              <a:rPr lang="en-GB" sz="2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Diskutera</a:t>
            </a:r>
            <a:r>
              <a:rPr lang="en-GB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GB" sz="2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studieplan</a:t>
            </a:r>
            <a:r>
              <a:rPr lang="en-GB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med din </a:t>
            </a:r>
            <a:r>
              <a:rPr lang="en-GB" sz="2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studievägledare</a:t>
            </a:r>
            <a:r>
              <a:rPr lang="en-GB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 Lund </a:t>
            </a:r>
            <a:endParaRPr lang="en-GB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Vänta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antagningsbesked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från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värduniversitetet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Tx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Ansök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om visa),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boka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biljett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för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leta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boende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sök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stipendier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etc.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to go!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8140" y="1057385"/>
            <a:ext cx="9360000" cy="1057025"/>
          </a:xfrm>
        </p:spPr>
        <p:txBody>
          <a:bodyPr/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SÖK INSPIRATION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sv-S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Instagram</a:t>
            </a: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93131" indent="0">
              <a:buNone/>
            </a:pP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sv-S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lund_university_abroad</a:t>
            </a:r>
            <a:endParaRPr lang="sv-S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Reseberättelser: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lvl="1" indent="0">
              <a:buClrTx/>
              <a:buNone/>
            </a:pPr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utlandsstudier.lu.se</a:t>
            </a:r>
            <a:endParaRPr lang="sv-SE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10" y="2288251"/>
            <a:ext cx="4063510" cy="340703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40" y="5953138"/>
            <a:ext cx="5345579" cy="33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EDA51-57F1-5443-839D-3A8B58E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09" y="1111304"/>
            <a:ext cx="9360000" cy="1015928"/>
          </a:xfrm>
        </p:spPr>
        <p:txBody>
          <a:bodyPr>
            <a:no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MER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E1D73-6679-914F-80BF-D382A1029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09" y="2635931"/>
            <a:ext cx="11457696" cy="598408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Kontakta oss…</a:t>
            </a:r>
          </a:p>
          <a:p>
            <a:pPr marL="0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Marie Brink</a:t>
            </a:r>
          </a:p>
          <a:p>
            <a:pPr marL="252000" lvl="1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046 - 222 30 01, Rum B133D</a:t>
            </a:r>
          </a:p>
          <a:p>
            <a:pPr marL="0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Mikael Nyblom</a:t>
            </a:r>
          </a:p>
          <a:p>
            <a:pPr marL="252000" lvl="1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046 – 222 98 42, Rum B133C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outgoing@science.lu.se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…eller din koordinator på institutionen:</a:t>
            </a:r>
            <a:endParaRPr lang="sv-S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Yvonne Persson</a:t>
            </a:r>
          </a:p>
          <a:p>
            <a:pPr marL="0" indent="0">
              <a:buNone/>
            </a:pPr>
            <a:r>
              <a:rPr lang="sv-SE" sz="24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yvonne.persson@cec.lu.se</a:t>
            </a:r>
            <a:endParaRPr lang="sv-SE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Fakultetens web: 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www.naturvetenskap.lu.se/utbildning/internationella-mojligheter/utbytesstudier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v-SE" sz="2400" b="1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Prata med en utbytesstudent!</a:t>
            </a:r>
            <a:endParaRPr lang="sv-SE" sz="2400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9B36591-0ACF-974C-8368-1E93139EE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945" y="2587085"/>
            <a:ext cx="2422157" cy="32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94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INTERNATIONELL ERFARENHET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Utbytesstudier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Minor Field Studies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Praktik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Sommarkurser</a:t>
            </a: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Göra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kandidat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/master’s-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arbete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utomlands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Networking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 LU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69942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UTBYTES STUDIER?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sv-SE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Studera en eller två terminer vid ett av våra partner universitet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Du betalar inte någon studieavgift vid partneruniversitetet </a:t>
            </a:r>
          </a:p>
          <a:p>
            <a:r>
              <a:rPr lang="sv-S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Kurser du läser vid värduniversitetet kan tillgodoräknas i din examen vid LU </a:t>
            </a:r>
          </a:p>
          <a:p>
            <a:r>
              <a:rPr lang="sv-S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möjlighet att läsa kurser som inte finns i Lund</a:t>
            </a:r>
            <a:endParaRPr lang="sv-S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3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s.59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19075"/>
            <a:ext cx="12561888" cy="9312276"/>
          </a:xfrm>
        </p:spPr>
      </p:pic>
      <p:sp>
        <p:nvSpPr>
          <p:cNvPr id="5" name="Platshållare för text 1"/>
          <p:cNvSpPr txBox="1">
            <a:spLocks/>
          </p:cNvSpPr>
          <p:nvPr/>
        </p:nvSpPr>
        <p:spPr>
          <a:xfrm>
            <a:off x="-1" y="-122156"/>
            <a:ext cx="7530957" cy="248935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typsnitt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typsnitt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typsnitt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typsnitt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2666864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000"/>
              </a:spcBef>
            </a:pP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VARFÖR UTBYTESSTUDIER?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35E1D73-6679-914F-80BF-D382A1029EE8}"/>
              </a:ext>
            </a:extLst>
          </p:cNvPr>
          <p:cNvSpPr txBox="1">
            <a:spLocks/>
          </p:cNvSpPr>
          <p:nvPr/>
        </p:nvSpPr>
        <p:spPr>
          <a:xfrm>
            <a:off x="6626830" y="5862919"/>
            <a:ext cx="6154133" cy="32416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"/>
              <a:buChar char="-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"/>
              <a:buChar char="-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"/>
              <a:buChar char="-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"/>
              <a:buChar char="-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"/>
              <a:buChar char="-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Förbättra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dina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språkkunskaper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Clr>
                <a:schemeClr val="tx1"/>
              </a:buClr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Boosta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CV</a:t>
            </a:r>
          </a:p>
          <a:p>
            <a:pPr fontAlgn="base"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investering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din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framtida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karriär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Clr>
                <a:schemeClr val="tx1"/>
              </a:buClr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Upplev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om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kulturer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Clr>
                <a:schemeClr val="tx1"/>
              </a:buClr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Vidga ditt internationella nätverk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Clr>
                <a:schemeClr val="tx1"/>
              </a:buClr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Personlig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utveckling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71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EDA51-57F1-5443-839D-3A8B58E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09" y="1121097"/>
            <a:ext cx="9360000" cy="1015928"/>
          </a:xfrm>
        </p:spPr>
        <p:txBody>
          <a:bodyPr>
            <a:no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ÄR JAG BEHÖRIG ATT SÖKA?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E1D73-6679-914F-80BF-D382A102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GB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en-GB" sz="2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är</a:t>
            </a:r>
            <a:r>
              <a:rPr lang="en-GB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behörig</a:t>
            </a:r>
            <a:r>
              <a:rPr lang="en-GB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om du : </a:t>
            </a:r>
            <a:endParaRPr lang="en-GB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Är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heltidsstudent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vid Lunds universitet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terminen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ansöker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terminen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före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utbytet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avslutat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minst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program vid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ansökan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avslutat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minst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vid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utresa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än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icke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avslutade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kurser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huvudämne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/program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både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vid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ansökan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och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utresa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presentera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studieplan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enligt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naturvetenskaplig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fakultet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motsvarar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heltidsstudier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vid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värduniversitetet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EDA51-57F1-5443-839D-3A8B58E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09" y="965160"/>
            <a:ext cx="9360000" cy="1180315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ERASMUS+?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E1D73-6679-914F-80BF-D382A102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Utbyte inom Europa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Stipendium 400-460 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/månad</a:t>
            </a:r>
          </a:p>
          <a:p>
            <a:pPr>
              <a:buClrTx/>
            </a:pPr>
            <a:r>
              <a:rPr lang="sv-S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Resestipendie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för tågresa till värduniversitetet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Förbättra/lär dig ett tredje språk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Du är försäkrad 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Du är inte så långt från Sverige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220px-Erasmus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36" y="2635933"/>
            <a:ext cx="3355584" cy="40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UNIVERSITIET I EUROPA 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N har avtal med olika universitet i flera Europeiska länder</a:t>
            </a:r>
          </a:p>
          <a:p>
            <a:r>
              <a:rPr lang="sv-SE" dirty="0" smtClean="0"/>
              <a:t>Se lista över sökbara universitet för ansökningsomgången på </a:t>
            </a:r>
            <a:r>
              <a:rPr lang="sv-SE" dirty="0"/>
              <a:t>hemsidan </a:t>
            </a:r>
          </a:p>
          <a:p>
            <a:r>
              <a:rPr lang="sv-SE" dirty="0" smtClean="0"/>
              <a:t>Ofta ges kandidatkurserna på landets språk, kurser på </a:t>
            </a:r>
            <a:r>
              <a:rPr lang="sv-SE" dirty="0" err="1" smtClean="0"/>
              <a:t>master’s</a:t>
            </a:r>
            <a:r>
              <a:rPr lang="sv-SE" dirty="0" smtClean="0"/>
              <a:t> nivå kan ges på engelska, ffa i Nederländerna, nordiska länder, Baltiska länder</a:t>
            </a:r>
          </a:p>
          <a:p>
            <a:r>
              <a:rPr lang="sv-SE" dirty="0" smtClean="0"/>
              <a:t>Många universitet erbjuder intensiv språkkurser 2-3 veckor före ordinarie undervisning börjar. Ibland avgiftsfritt, ibland med avgift.</a:t>
            </a:r>
          </a:p>
          <a:p>
            <a:r>
              <a:rPr lang="sv-SE" dirty="0" smtClean="0"/>
              <a:t>Titta på vilka universitet olika ämnesområden har avtal med, se om de erbjuder kurser som intresserar dig. </a:t>
            </a:r>
          </a:p>
          <a:p>
            <a:r>
              <a:rPr lang="sv-SE" dirty="0" smtClean="0"/>
              <a:t>Ibland kan studenter läsa någon enstaka kurs utanför angivet ämnesområde, värduniversitetets regler gäller.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041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RESTEN AV VÄRLDEN: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Australien</a:t>
            </a:r>
          </a:p>
          <a:p>
            <a:r>
              <a:rPr lang="sv-SE" dirty="0" smtClean="0"/>
              <a:t>Nya Zeeland</a:t>
            </a:r>
          </a:p>
          <a:p>
            <a:r>
              <a:rPr lang="sv-SE" dirty="0" smtClean="0"/>
              <a:t>Asien – Singapore, Hong Kong, Syd Korea, Taiwan, Japan, Indonesien</a:t>
            </a:r>
          </a:p>
          <a:p>
            <a:r>
              <a:rPr lang="sv-SE" dirty="0"/>
              <a:t>K</a:t>
            </a:r>
            <a:r>
              <a:rPr lang="sv-SE" dirty="0" smtClean="0"/>
              <a:t>anada </a:t>
            </a:r>
          </a:p>
          <a:p>
            <a:r>
              <a:rPr lang="sv-SE" dirty="0" smtClean="0"/>
              <a:t>USA</a:t>
            </a:r>
          </a:p>
          <a:p>
            <a:r>
              <a:rPr lang="sv-SE" dirty="0" smtClean="0"/>
              <a:t>Syd Amerika – Chile och Ecuador</a:t>
            </a:r>
          </a:p>
          <a:p>
            <a:r>
              <a:rPr lang="sv-SE" dirty="0" smtClean="0"/>
              <a:t>Syd Afrika</a:t>
            </a:r>
          </a:p>
          <a:p>
            <a:r>
              <a:rPr lang="sv-SE" dirty="0" smtClean="0"/>
              <a:t>Norden</a:t>
            </a:r>
          </a:p>
          <a:p>
            <a:endParaRPr lang="sv-SE" dirty="0"/>
          </a:p>
        </p:txBody>
      </p:sp>
      <p:pic>
        <p:nvPicPr>
          <p:cNvPr id="4" name="Platshållare för innehåll 3" descr="nanya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5588" r="251" b="22669"/>
          <a:stretch/>
        </p:blipFill>
        <p:spPr bwMode="auto">
          <a:xfrm>
            <a:off x="8374718" y="5397663"/>
            <a:ext cx="3625307" cy="315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661231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CALIFORNIA</a:t>
            </a:r>
            <a:endParaRPr lang="sv-S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990000" y="5961888"/>
            <a:ext cx="10980000" cy="3182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Du ansöker via University of California Study Center, Stora Algatan 4. Mer information på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www.lu.se/utbyteUC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Utbyte hela läsåret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2021/2022</a:t>
            </a:r>
          </a:p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Kurser på kandidatnivå</a:t>
            </a:r>
          </a:p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Ansökningsperiod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 oktober – 1 november 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latshållare för innehåll 3" descr="UoC Berk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16970"/>
          <a:stretch>
            <a:fillRect/>
          </a:stretch>
        </p:blipFill>
        <p:spPr>
          <a:xfrm>
            <a:off x="2216022" y="1752675"/>
            <a:ext cx="8244714" cy="3870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16306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theme/theme1.xml><?xml version="1.0" encoding="utf-8"?>
<a:theme xmlns:a="http://schemas.openxmlformats.org/drawingml/2006/main" name="LU mall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66B45335-45B2-4D40-9664-05C0E35CB94B}" vid="{9EEAAAD6-65D3-8645-8F40-07223B6378C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5315DBECEE22408CF3B80731495ADD" ma:contentTypeVersion="1" ma:contentTypeDescription="Skapa ett nytt dokument." ma:contentTypeScope="" ma:versionID="add04f561e6ea5bad072ebc1423c4a12">
  <xsd:schema xmlns:xsd="http://www.w3.org/2001/XMLSchema" xmlns:xs="http://www.w3.org/2001/XMLSchema" xmlns:p="http://schemas.microsoft.com/office/2006/metadata/properties" xmlns:ns2="fc2115ba-733d-45cd-9e57-c1d299cb8ff5" targetNamespace="http://schemas.microsoft.com/office/2006/metadata/properties" ma:root="true" ma:fieldsID="b6ce45d2e68421c7bef894d92601f4f8" ns2:_="">
    <xsd:import namespace="fc2115ba-733d-45cd-9e57-c1d299cb8ff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115ba-733d-45cd-9e57-c1d299cb8f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BA270-C974-428B-A863-A67FC81E1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C41BA6-6406-428B-9711-5FC306011CC0}">
  <ds:schemaRefs>
    <ds:schemaRef ds:uri="http://purl.org/dc/terms/"/>
    <ds:schemaRef ds:uri="http://purl.org/dc/elements/1.1/"/>
    <ds:schemaRef ds:uri="fc2115ba-733d-45cd-9e57-c1d299cb8ff5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650DA3F-39DA-4A9B-8B89-0759B3119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115ba-733d-45cd-9e57-c1d299cb8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LU-template-ENG-nov2018-4-3-ver2 (1)</Template>
  <TotalTime>1909</TotalTime>
  <Words>597</Words>
  <Application>Microsoft Office PowerPoint</Application>
  <PresentationFormat>Anpassad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Systemtypsnitt</vt:lpstr>
      <vt:lpstr>Times New Roman</vt:lpstr>
      <vt:lpstr>Wingdings</vt:lpstr>
      <vt:lpstr>LU mall</vt:lpstr>
      <vt:lpstr>UTBYTESSTUDIER</vt:lpstr>
      <vt:lpstr>INTERNATIONELL ERFARENHET</vt:lpstr>
      <vt:lpstr>UTBYTES STUDIER?</vt:lpstr>
      <vt:lpstr>PowerPoint-presentation</vt:lpstr>
      <vt:lpstr>ÄR JAG BEHÖRIG ATT SÖKA?</vt:lpstr>
      <vt:lpstr>ERASMUS+?</vt:lpstr>
      <vt:lpstr>UNIVERSITIET I EUROPA </vt:lpstr>
      <vt:lpstr>RESTEN AV VÄRLDEN:</vt:lpstr>
      <vt:lpstr>UNIVERSITY OF CALIFORNIA</vt:lpstr>
      <vt:lpstr>NÄR SKA JAG ANSÖKA?</vt:lpstr>
      <vt:lpstr>ANSÖKAN OCH INFORMATION</vt:lpstr>
      <vt:lpstr>STEP BY STEP…</vt:lpstr>
      <vt:lpstr>SÖK INSPIRATION</vt:lpstr>
      <vt:lpstr>MER INFORMATION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title</dc:title>
  <dc:creator>Marie Brink</dc:creator>
  <cp:lastModifiedBy>Marie Brink</cp:lastModifiedBy>
  <cp:revision>65</cp:revision>
  <cp:lastPrinted>2020-10-08T13:11:47Z</cp:lastPrinted>
  <dcterms:created xsi:type="dcterms:W3CDTF">2020-01-14T15:30:22Z</dcterms:created>
  <dcterms:modified xsi:type="dcterms:W3CDTF">2020-10-08T15:17:01Z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0x010100835315DBECEE22408CF3B80731495ADD</vt:lpwstr>
  </property>
</Properties>
</file>